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mp4" ContentType="video/mp4"/>
  <Default Extension="jpeg" ContentType="image/jpeg"/>
  <Default Extension="rels" ContentType="application/vnd.openxmlformats-package.relationships+xml"/>
  <Default Extension="png" ContentType="image/png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79" r:id="rId5"/>
    <p:sldId id="280" r:id="rId6"/>
    <p:sldId id="281" r:id="rId7"/>
    <p:sldId id="27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727"/>
    <p:restoredTop sz="94716"/>
  </p:normalViewPr>
  <p:slideViewPr>
    <p:cSldViewPr snapToGrid="0" snapToObjects="1">
      <p:cViewPr>
        <p:scale>
          <a:sx n="119" d="100"/>
          <a:sy n="119" d="100"/>
        </p:scale>
        <p:origin x="4152" y="2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E15F7-55FC-6A47-8D03-0336405BBF7E}" type="datetimeFigureOut">
              <a:rPr lang="ru-RU" smtClean="0"/>
              <a:t>22.08.16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9CE4E8-0F58-6A4A-92FE-482C369901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905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9CE4E8-0F58-6A4A-92FE-482C369901E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653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9CE4E8-0F58-6A4A-92FE-482C369901E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666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9CE4E8-0F58-6A4A-92FE-482C369901E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105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9CE4E8-0F58-6A4A-92FE-482C369901E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26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w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w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Нулев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8580" y="2667600"/>
            <a:ext cx="2914840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601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. + 5 изображений (символы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765853" y="2667207"/>
            <a:ext cx="1522512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5"/>
          </p:nvPr>
        </p:nvSpPr>
        <p:spPr>
          <a:xfrm>
            <a:off x="765853" y="4192955"/>
            <a:ext cx="1522512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6"/>
          </p:nvPr>
        </p:nvSpPr>
        <p:spPr>
          <a:xfrm>
            <a:off x="3050202" y="4190400"/>
            <a:ext cx="1522512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Текст 9"/>
          <p:cNvSpPr>
            <a:spLocks noGrp="1"/>
          </p:cNvSpPr>
          <p:nvPr>
            <p:ph type="body" sz="quarter" idx="19"/>
          </p:nvPr>
        </p:nvSpPr>
        <p:spPr>
          <a:xfrm>
            <a:off x="5334551" y="4190400"/>
            <a:ext cx="1522512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Рисунок 4"/>
          <p:cNvSpPr>
            <a:spLocks noGrp="1"/>
          </p:cNvSpPr>
          <p:nvPr>
            <p:ph type="pic" sz="quarter" idx="20" hasCustomPrompt="1"/>
          </p:nvPr>
        </p:nvSpPr>
        <p:spPr>
          <a:xfrm>
            <a:off x="3050793" y="2667794"/>
            <a:ext cx="1522512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6" name="Рисунок 4"/>
          <p:cNvSpPr>
            <a:spLocks noGrp="1"/>
          </p:cNvSpPr>
          <p:nvPr>
            <p:ph type="pic" sz="quarter" idx="21" hasCustomPrompt="1"/>
          </p:nvPr>
        </p:nvSpPr>
        <p:spPr>
          <a:xfrm>
            <a:off x="5334550" y="2667794"/>
            <a:ext cx="1522512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2" name="Текст 9"/>
          <p:cNvSpPr>
            <a:spLocks noGrp="1"/>
          </p:cNvSpPr>
          <p:nvPr>
            <p:ph type="body" sz="quarter" idx="22"/>
          </p:nvPr>
        </p:nvSpPr>
        <p:spPr>
          <a:xfrm>
            <a:off x="9903635" y="4190206"/>
            <a:ext cx="1522512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Рисунок 4"/>
          <p:cNvSpPr>
            <a:spLocks noGrp="1"/>
          </p:cNvSpPr>
          <p:nvPr>
            <p:ph type="pic" sz="quarter" idx="23" hasCustomPrompt="1"/>
          </p:nvPr>
        </p:nvSpPr>
        <p:spPr>
          <a:xfrm>
            <a:off x="9903635" y="2667600"/>
            <a:ext cx="1522512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7" name="Текст 9"/>
          <p:cNvSpPr>
            <a:spLocks noGrp="1"/>
          </p:cNvSpPr>
          <p:nvPr>
            <p:ph type="body" sz="quarter" idx="24"/>
          </p:nvPr>
        </p:nvSpPr>
        <p:spPr>
          <a:xfrm>
            <a:off x="7618899" y="4190206"/>
            <a:ext cx="1522512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Рисунок 4"/>
          <p:cNvSpPr>
            <a:spLocks noGrp="1"/>
          </p:cNvSpPr>
          <p:nvPr>
            <p:ph type="pic" sz="quarter" idx="25" hasCustomPrompt="1"/>
          </p:nvPr>
        </p:nvSpPr>
        <p:spPr>
          <a:xfrm>
            <a:off x="7618899" y="2667600"/>
            <a:ext cx="1522512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1876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. + 4 изображения (символы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1527690" y="2667207"/>
            <a:ext cx="1522512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5"/>
          </p:nvPr>
        </p:nvSpPr>
        <p:spPr>
          <a:xfrm>
            <a:off x="1527690" y="4192955"/>
            <a:ext cx="1522512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6"/>
          </p:nvPr>
        </p:nvSpPr>
        <p:spPr>
          <a:xfrm>
            <a:off x="4065468" y="4190400"/>
            <a:ext cx="1522512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Текст 9"/>
          <p:cNvSpPr>
            <a:spLocks noGrp="1"/>
          </p:cNvSpPr>
          <p:nvPr>
            <p:ph type="body" sz="quarter" idx="19"/>
          </p:nvPr>
        </p:nvSpPr>
        <p:spPr>
          <a:xfrm>
            <a:off x="6603633" y="4190400"/>
            <a:ext cx="1522899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Рисунок 4"/>
          <p:cNvSpPr>
            <a:spLocks noGrp="1"/>
          </p:cNvSpPr>
          <p:nvPr>
            <p:ph type="pic" sz="quarter" idx="20" hasCustomPrompt="1"/>
          </p:nvPr>
        </p:nvSpPr>
        <p:spPr>
          <a:xfrm>
            <a:off x="4066059" y="2667794"/>
            <a:ext cx="1521921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6" name="Рисунок 4"/>
          <p:cNvSpPr>
            <a:spLocks noGrp="1"/>
          </p:cNvSpPr>
          <p:nvPr>
            <p:ph type="pic" sz="quarter" idx="21" hasCustomPrompt="1"/>
          </p:nvPr>
        </p:nvSpPr>
        <p:spPr>
          <a:xfrm>
            <a:off x="6603633" y="2667794"/>
            <a:ext cx="1522899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2" name="Текст 9"/>
          <p:cNvSpPr>
            <a:spLocks noGrp="1"/>
          </p:cNvSpPr>
          <p:nvPr>
            <p:ph type="body" sz="quarter" idx="22"/>
          </p:nvPr>
        </p:nvSpPr>
        <p:spPr>
          <a:xfrm>
            <a:off x="9142186" y="4190206"/>
            <a:ext cx="1522540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Рисунок 4"/>
          <p:cNvSpPr>
            <a:spLocks noGrp="1"/>
          </p:cNvSpPr>
          <p:nvPr>
            <p:ph type="pic" sz="quarter" idx="23" hasCustomPrompt="1"/>
          </p:nvPr>
        </p:nvSpPr>
        <p:spPr>
          <a:xfrm>
            <a:off x="9142185" y="2667600"/>
            <a:ext cx="1522540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479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. + 3 изображения (символы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2035323" y="2667207"/>
            <a:ext cx="1522512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5"/>
          </p:nvPr>
        </p:nvSpPr>
        <p:spPr>
          <a:xfrm>
            <a:off x="2035323" y="4192955"/>
            <a:ext cx="1522512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6"/>
          </p:nvPr>
        </p:nvSpPr>
        <p:spPr>
          <a:xfrm>
            <a:off x="5334550" y="4190400"/>
            <a:ext cx="1522512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Текст 9"/>
          <p:cNvSpPr>
            <a:spLocks noGrp="1"/>
          </p:cNvSpPr>
          <p:nvPr>
            <p:ph type="body" sz="quarter" idx="19"/>
          </p:nvPr>
        </p:nvSpPr>
        <p:spPr>
          <a:xfrm>
            <a:off x="8634181" y="4190400"/>
            <a:ext cx="1522512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Рисунок 4"/>
          <p:cNvSpPr>
            <a:spLocks noGrp="1"/>
          </p:cNvSpPr>
          <p:nvPr>
            <p:ph type="pic" sz="quarter" idx="20" hasCustomPrompt="1"/>
          </p:nvPr>
        </p:nvSpPr>
        <p:spPr>
          <a:xfrm>
            <a:off x="5335141" y="2667794"/>
            <a:ext cx="1522512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6" name="Рисунок 4"/>
          <p:cNvSpPr>
            <a:spLocks noGrp="1"/>
          </p:cNvSpPr>
          <p:nvPr>
            <p:ph type="pic" sz="quarter" idx="21" hasCustomPrompt="1"/>
          </p:nvPr>
        </p:nvSpPr>
        <p:spPr>
          <a:xfrm>
            <a:off x="8634180" y="2667794"/>
            <a:ext cx="1522512" cy="1269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6987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. + 3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766019" y="2160000"/>
            <a:ext cx="3045817" cy="229109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5"/>
          </p:nvPr>
        </p:nvSpPr>
        <p:spPr>
          <a:xfrm>
            <a:off x="766019" y="4696933"/>
            <a:ext cx="3045817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6"/>
          </p:nvPr>
        </p:nvSpPr>
        <p:spPr>
          <a:xfrm>
            <a:off x="4573092" y="4700955"/>
            <a:ext cx="3045817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Рисунок 4"/>
          <p:cNvSpPr>
            <a:spLocks noGrp="1"/>
          </p:cNvSpPr>
          <p:nvPr>
            <p:ph type="pic" sz="quarter" idx="17" hasCustomPrompt="1"/>
          </p:nvPr>
        </p:nvSpPr>
        <p:spPr>
          <a:xfrm>
            <a:off x="4573092" y="2185009"/>
            <a:ext cx="3045817" cy="2259397"/>
          </a:xfrm>
          <a:noFill/>
        </p:spPr>
        <p:txBody>
          <a:bodyPr/>
          <a:lstStyle>
            <a:lvl1pPr marL="0" marR="0" indent="0" algn="ctr" defTabSz="914355" rtl="0" eaLnBrk="1" fontAlgn="auto" latinLnBrk="0" hangingPunct="1">
              <a:lnSpc>
                <a:spcPts val="3000"/>
              </a:lnSpc>
              <a:spcBef>
                <a:spcPts val="2000"/>
              </a:spcBef>
              <a:spcAft>
                <a:spcPts val="200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 smtClean="0"/>
          </a:p>
        </p:txBody>
      </p:sp>
      <p:sp>
        <p:nvSpPr>
          <p:cNvPr id="13" name="Рисунок 4"/>
          <p:cNvSpPr>
            <a:spLocks noGrp="1"/>
          </p:cNvSpPr>
          <p:nvPr>
            <p:ph type="pic" sz="quarter" idx="18" hasCustomPrompt="1"/>
          </p:nvPr>
        </p:nvSpPr>
        <p:spPr>
          <a:xfrm>
            <a:off x="8380561" y="2168263"/>
            <a:ext cx="3045817" cy="2276143"/>
          </a:xfrm>
          <a:noFill/>
        </p:spPr>
        <p:txBody>
          <a:bodyPr/>
          <a:lstStyle>
            <a:lvl1pPr marL="0" marR="0" indent="0" algn="ctr" defTabSz="914355" rtl="0" eaLnBrk="1" fontAlgn="auto" latinLnBrk="0" hangingPunct="1">
              <a:lnSpc>
                <a:spcPts val="3000"/>
              </a:lnSpc>
              <a:spcBef>
                <a:spcPts val="2000"/>
              </a:spcBef>
              <a:spcAft>
                <a:spcPts val="200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 smtClean="0"/>
          </a:p>
        </p:txBody>
      </p:sp>
      <p:sp>
        <p:nvSpPr>
          <p:cNvPr id="14" name="Текст 9"/>
          <p:cNvSpPr>
            <a:spLocks noGrp="1"/>
          </p:cNvSpPr>
          <p:nvPr>
            <p:ph type="body" sz="quarter" idx="19"/>
          </p:nvPr>
        </p:nvSpPr>
        <p:spPr>
          <a:xfrm>
            <a:off x="8380561" y="4694271"/>
            <a:ext cx="3045817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4394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. + 2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3" hasCustomPrompt="1"/>
          </p:nvPr>
        </p:nvSpPr>
        <p:spPr>
          <a:xfrm>
            <a:off x="6857652" y="1913471"/>
            <a:ext cx="4058008" cy="3045413"/>
          </a:xfrm>
          <a:noFill/>
        </p:spPr>
        <p:txBody>
          <a:bodyPr/>
          <a:lstStyle>
            <a:lvl1pPr marL="0" marR="0" indent="0" algn="ctr" defTabSz="914355" rtl="0" eaLnBrk="1" fontAlgn="auto" latinLnBrk="0" hangingPunct="1">
              <a:lnSpc>
                <a:spcPts val="3000"/>
              </a:lnSpc>
              <a:spcBef>
                <a:spcPts val="2000"/>
              </a:spcBef>
              <a:spcAft>
                <a:spcPts val="200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 smtClean="0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1273486" y="1906181"/>
            <a:ext cx="4061089" cy="3045619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5"/>
          </p:nvPr>
        </p:nvSpPr>
        <p:spPr>
          <a:xfrm>
            <a:off x="1273258" y="5205413"/>
            <a:ext cx="4061089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6"/>
          </p:nvPr>
        </p:nvSpPr>
        <p:spPr>
          <a:xfrm>
            <a:off x="6857653" y="5219767"/>
            <a:ext cx="4061089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11468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. + 1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quarter" idx="15" hasCustomPrompt="1"/>
          </p:nvPr>
        </p:nvSpPr>
        <p:spPr>
          <a:xfrm>
            <a:off x="511968" y="1652587"/>
            <a:ext cx="11167995" cy="4314032"/>
          </a:xfrm>
        </p:spPr>
        <p:txBody>
          <a:bodyPr/>
          <a:lstStyle>
            <a:lvl1pPr marL="0" marR="0" indent="0" algn="l" defTabSz="914355" rtl="0" eaLnBrk="1" fontAlgn="auto" latinLnBrk="0" hangingPunct="1">
              <a:lnSpc>
                <a:spcPts val="3000"/>
              </a:lnSpc>
              <a:spcBef>
                <a:spcPts val="2000"/>
              </a:spcBef>
              <a:spcAft>
                <a:spcPts val="2000"/>
              </a:spcAft>
              <a:buClrTx/>
              <a:buSzTx/>
              <a:buFontTx/>
              <a:buNone/>
              <a:tabLst/>
              <a:defRPr/>
            </a:lvl1pPr>
          </a:lstStyle>
          <a:p>
            <a:pPr marL="0" marR="0" lvl="0" indent="0" algn="l" defTabSz="914355" rtl="0" eaLnBrk="1" fontAlgn="auto" latinLnBrk="0" hangingPunct="1">
              <a:lnSpc>
                <a:spcPts val="3000"/>
              </a:lnSpc>
              <a:spcBef>
                <a:spcPts val="2000"/>
              </a:spcBef>
              <a:spcAft>
                <a:spcPts val="200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806066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зображение без заголовка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quarter" idx="15" hasCustomPrompt="1"/>
          </p:nvPr>
        </p:nvSpPr>
        <p:spPr>
          <a:xfrm>
            <a:off x="512002" y="636969"/>
            <a:ext cx="11167996" cy="5330031"/>
          </a:xfrm>
        </p:spPr>
        <p:txBody>
          <a:bodyPr/>
          <a:lstStyle>
            <a:lvl1pPr marL="0" marR="0" indent="0" algn="ctr" defTabSz="914355" rtl="0" eaLnBrk="1" fontAlgn="auto" latinLnBrk="0" hangingPunct="1">
              <a:lnSpc>
                <a:spcPts val="3000"/>
              </a:lnSpc>
              <a:spcBef>
                <a:spcPts val="2000"/>
              </a:spcBef>
              <a:spcAft>
                <a:spcPts val="2000"/>
              </a:spcAft>
              <a:buClrTx/>
              <a:buSzTx/>
              <a:buFontTx/>
              <a:buNone/>
              <a:tabLst/>
              <a:defRPr/>
            </a:lvl1pPr>
          </a:lstStyle>
          <a:p>
            <a:pPr marL="0" marR="0" lvl="0" indent="0" algn="l" defTabSz="914355" rtl="0" eaLnBrk="1" fontAlgn="auto" latinLnBrk="0" hangingPunct="1">
              <a:lnSpc>
                <a:spcPts val="3000"/>
              </a:lnSpc>
              <a:spcBef>
                <a:spcPts val="2000"/>
              </a:spcBef>
              <a:spcAft>
                <a:spcPts val="200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237677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зображение во весь экра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1" y="0"/>
            <a:ext cx="12191999" cy="6858000"/>
          </a:xfrm>
          <a:noFill/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Jpg, </a:t>
            </a:r>
            <a:r>
              <a:rPr lang="en-US" dirty="0" err="1" smtClean="0"/>
              <a:t>Png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8246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ключительный с 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6877" y="1906588"/>
            <a:ext cx="9137451" cy="3045807"/>
          </a:xfrm>
        </p:spPr>
        <p:txBody>
          <a:bodyPr anchor="ctr"/>
          <a:lstStyle>
            <a:lvl1pPr>
              <a:lnSpc>
                <a:spcPts val="7000"/>
              </a:lnSpc>
              <a:defRPr sz="6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2917" y="5713413"/>
            <a:ext cx="762050" cy="5095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96385" y="5713201"/>
            <a:ext cx="7868312" cy="5076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0" algn="l" defTabSz="914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500" dirty="0" smtClean="0">
                <a:solidFill>
                  <a:srgbClr val="000000"/>
                </a:solidFill>
              </a:rPr>
              <a:t>Коммерческая тайна ООО «Яндекс», 119021, Россия, г. Москва, ул. Льва Толстого, д. 16</a:t>
            </a:r>
            <a:br>
              <a:rPr lang="ru-RU" sz="1500" dirty="0" smtClean="0">
                <a:solidFill>
                  <a:srgbClr val="000000"/>
                </a:solidFill>
              </a:rPr>
            </a:br>
            <a:r>
              <a:rPr lang="en-US" sz="1500" dirty="0" smtClean="0">
                <a:solidFill>
                  <a:srgbClr val="000000"/>
                </a:solidFill>
              </a:rPr>
              <a:t>YANDEX</a:t>
            </a:r>
            <a:r>
              <a:rPr lang="ru-RU" sz="1500" dirty="0" smtClean="0">
                <a:solidFill>
                  <a:srgbClr val="000000"/>
                </a:solidFill>
              </a:rPr>
              <a:t> </a:t>
            </a:r>
            <a:r>
              <a:rPr lang="en-US" sz="1500" dirty="0" smtClean="0">
                <a:solidFill>
                  <a:srgbClr val="000000"/>
                </a:solidFill>
              </a:rPr>
              <a:t>Limited Liability Company, 16, Leo Tolstoy St., Moscow 119021, Russia</a:t>
            </a:r>
            <a:endParaRPr lang="ru-RU" sz="15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0349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ключительный без 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6877" y="1906588"/>
            <a:ext cx="9137451" cy="3045807"/>
          </a:xfrm>
        </p:spPr>
        <p:txBody>
          <a:bodyPr anchor="ctr"/>
          <a:lstStyle>
            <a:lvl1pPr>
              <a:lnSpc>
                <a:spcPts val="7000"/>
              </a:lnSpc>
              <a:defRPr sz="6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297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Нулевой слайд E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Ya_logo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8580" y="2667600"/>
            <a:ext cx="2914840" cy="114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936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онтакты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7275" y="1147935"/>
            <a:ext cx="9137451" cy="761206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Контакты</a:t>
            </a:r>
            <a:endParaRPr lang="en-US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5"/>
          </p:nvPr>
        </p:nvSpPr>
        <p:spPr>
          <a:xfrm>
            <a:off x="2288531" y="5205600"/>
            <a:ext cx="3299833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6"/>
          </p:nvPr>
        </p:nvSpPr>
        <p:spPr>
          <a:xfrm>
            <a:off x="2288530" y="4193813"/>
            <a:ext cx="3299833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Текст 9"/>
          <p:cNvSpPr>
            <a:spLocks noGrp="1"/>
          </p:cNvSpPr>
          <p:nvPr>
            <p:ph type="body" sz="quarter" idx="19"/>
          </p:nvPr>
        </p:nvSpPr>
        <p:spPr>
          <a:xfrm>
            <a:off x="7365083" y="4202170"/>
            <a:ext cx="3299833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Текст 9"/>
          <p:cNvSpPr>
            <a:spLocks noGrp="1"/>
          </p:cNvSpPr>
          <p:nvPr>
            <p:ph type="body" sz="quarter" idx="22"/>
          </p:nvPr>
        </p:nvSpPr>
        <p:spPr>
          <a:xfrm>
            <a:off x="7365083" y="5205600"/>
            <a:ext cx="3299643" cy="508000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Текст 9"/>
          <p:cNvSpPr>
            <a:spLocks noGrp="1"/>
          </p:cNvSpPr>
          <p:nvPr>
            <p:ph type="body" sz="quarter" idx="24" hasCustomPrompt="1"/>
          </p:nvPr>
        </p:nvSpPr>
        <p:spPr>
          <a:xfrm>
            <a:off x="1532738" y="2414276"/>
            <a:ext cx="9131988" cy="1290877"/>
          </a:xfrm>
        </p:spPr>
        <p:txBody>
          <a:bodyPr anchor="t"/>
          <a:lstStyle>
            <a:lvl1pPr>
              <a:defRPr/>
            </a:lvl1pPr>
          </a:lstStyle>
          <a:p>
            <a:pPr lvl="0"/>
            <a:r>
              <a:rPr lang="ru-RU" dirty="0" smtClean="0"/>
              <a:t>Имя Фамилия</a:t>
            </a:r>
            <a:br>
              <a:rPr lang="ru-RU" dirty="0" smtClean="0"/>
            </a:br>
            <a:r>
              <a:rPr lang="ru-RU" dirty="0" smtClean="0"/>
              <a:t>Должность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6480" y="5203612"/>
            <a:ext cx="516072" cy="5095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2738" y="4210287"/>
            <a:ext cx="274953" cy="4998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3033" y="4210287"/>
            <a:ext cx="517846" cy="51781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3245" y="5233234"/>
            <a:ext cx="507633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371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7285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 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7274" y="1906588"/>
            <a:ext cx="9140726" cy="3044825"/>
          </a:xfrm>
        </p:spPr>
        <p:txBody>
          <a:bodyPr anchor="ctr"/>
          <a:lstStyle>
            <a:lvl1pPr algn="l">
              <a:lnSpc>
                <a:spcPts val="7000"/>
              </a:lnSpc>
              <a:defRPr sz="6000"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7274" y="5205412"/>
            <a:ext cx="9140726" cy="761207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500"/>
            </a:lvl1pPr>
            <a:lvl2pPr marL="457177" indent="0" algn="ctr">
              <a:buNone/>
              <a:defRPr sz="2000"/>
            </a:lvl2pPr>
            <a:lvl3pPr marL="914355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3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Рисунок 7"/>
          <p:cNvSpPr>
            <a:spLocks noGrp="1"/>
          </p:cNvSpPr>
          <p:nvPr>
            <p:ph type="pic" sz="quarter" idx="13" hasCustomPrompt="1"/>
          </p:nvPr>
        </p:nvSpPr>
        <p:spPr>
          <a:xfrm>
            <a:off x="1527274" y="637382"/>
            <a:ext cx="4572298" cy="507206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500"/>
            </a:lvl1pPr>
          </a:lstStyle>
          <a:p>
            <a:r>
              <a:rPr lang="ru-RU" dirty="0" smtClean="0"/>
              <a:t>Логотип Яндекса (Сервиса)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1991" y="627282"/>
            <a:ext cx="776010" cy="517306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4"/>
          </p:nvPr>
        </p:nvSpPr>
        <p:spPr>
          <a:xfrm>
            <a:off x="1527274" y="6220620"/>
            <a:ext cx="9137451" cy="25398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86058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  без 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7274" y="1906588"/>
            <a:ext cx="9140726" cy="3044825"/>
          </a:xfrm>
        </p:spPr>
        <p:txBody>
          <a:bodyPr anchor="ctr"/>
          <a:lstStyle>
            <a:lvl1pPr algn="l">
              <a:lnSpc>
                <a:spcPts val="7000"/>
              </a:lnSpc>
              <a:defRPr sz="6000"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7274" y="5205412"/>
            <a:ext cx="9140726" cy="761207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500"/>
            </a:lvl1pPr>
            <a:lvl2pPr marL="457177" indent="0" algn="ctr">
              <a:buNone/>
              <a:defRPr sz="2000"/>
            </a:lvl2pPr>
            <a:lvl3pPr marL="914355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3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Рисунок 7"/>
          <p:cNvSpPr>
            <a:spLocks noGrp="1"/>
          </p:cNvSpPr>
          <p:nvPr>
            <p:ph type="pic" sz="quarter" idx="13" hasCustomPrompt="1"/>
          </p:nvPr>
        </p:nvSpPr>
        <p:spPr>
          <a:xfrm>
            <a:off x="1527274" y="637382"/>
            <a:ext cx="4572298" cy="507206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500"/>
            </a:lvl1pPr>
          </a:lstStyle>
          <a:p>
            <a:r>
              <a:rPr lang="ru-RU" smtClean="0"/>
              <a:t>Логотип Яндекса (Сервиса)</a:t>
            </a:r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sz="quarter" idx="14" hasCustomPrompt="1"/>
          </p:nvPr>
        </p:nvSpPr>
        <p:spPr>
          <a:xfrm>
            <a:off x="7872925" y="637382"/>
            <a:ext cx="2791801" cy="507206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dirty="0" smtClean="0"/>
              <a:t>Логотип </a:t>
            </a:r>
            <a:r>
              <a:rPr lang="ru-RU" dirty="0" err="1" smtClean="0"/>
              <a:t>партнера</a:t>
            </a:r>
            <a:endParaRPr lang="ru-RU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7274" y="6220620"/>
            <a:ext cx="9137451" cy="253981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5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18167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6877" y="1906588"/>
            <a:ext cx="9137451" cy="3045807"/>
          </a:xfrm>
        </p:spPr>
        <p:txBody>
          <a:bodyPr anchor="ctr"/>
          <a:lstStyle>
            <a:lvl1pPr>
              <a:lnSpc>
                <a:spcPts val="7000"/>
              </a:lnSpc>
              <a:defRPr sz="6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6878" y="638782"/>
            <a:ext cx="9137451" cy="761207"/>
          </a:xfrm>
        </p:spPr>
        <p:txBody>
          <a:bodyPr anchor="t"/>
          <a:lstStyle>
            <a:lvl1pPr marL="0" indent="0">
              <a:buNone/>
              <a:defRPr sz="2500">
                <a:solidFill>
                  <a:schemeClr val="bg1"/>
                </a:solidFill>
              </a:defRPr>
            </a:lvl1pPr>
            <a:lvl2pPr marL="45717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7650" y="6220800"/>
            <a:ext cx="831187" cy="25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5749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6878" y="5205413"/>
            <a:ext cx="9137451" cy="761207"/>
          </a:xfrm>
        </p:spPr>
        <p:txBody>
          <a:bodyPr anchor="t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17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 hasCustomPrompt="1"/>
          </p:nvPr>
        </p:nvSpPr>
        <p:spPr>
          <a:xfrm>
            <a:off x="1273486" y="1907156"/>
            <a:ext cx="9385856" cy="3044644"/>
          </a:xfrm>
        </p:spPr>
        <p:txBody>
          <a:bodyPr/>
          <a:lstStyle>
            <a:lvl1pPr marL="571500" indent="-571500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Font typeface="Impact" panose="020B0806030902050204" pitchFamily="34" charset="0"/>
              <a:buChar char="│"/>
              <a:defRPr sz="6000" b="0" baseline="0">
                <a:solidFill>
                  <a:schemeClr val="bg1"/>
                </a:solidFill>
                <a:latin typeface="Textbook New Light" panose="020B0503020503020204" pitchFamily="34" charset="-52"/>
              </a:defRPr>
            </a:lvl1pPr>
            <a:lvl2pPr marL="216000" indent="-216000">
              <a:defRPr/>
            </a:lvl2pPr>
            <a:lvl3pPr marL="504000" indent="-270000">
              <a:defRPr/>
            </a:lvl3pPr>
            <a:lvl4pPr marL="504000" indent="-270000">
              <a:defRPr/>
            </a:lvl4pPr>
          </a:lstStyle>
          <a:p>
            <a:pPr lvl="0"/>
            <a:r>
              <a:rPr lang="ru-RU" dirty="0" smtClean="0"/>
              <a:t>Текст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369155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lIns="0"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8664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03" y="1652588"/>
            <a:ext cx="9645061" cy="4314412"/>
          </a:xfrm>
        </p:spPr>
        <p:txBody>
          <a:bodyPr/>
          <a:lstStyle>
            <a:lvl1pPr marL="0">
              <a:lnSpc>
                <a:spcPts val="3000"/>
              </a:lnSpc>
              <a:spcBef>
                <a:spcPts val="2000"/>
              </a:spcBef>
              <a:spcAft>
                <a:spcPts val="2000"/>
              </a:spcAft>
              <a:defRPr/>
            </a:lvl1pPr>
            <a:lvl2pPr marL="0" indent="-39600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Font typeface="Impact" panose="020B0806030902050204" pitchFamily="34" charset="0"/>
              <a:buChar char="▌"/>
              <a:defRPr/>
            </a:lvl2pPr>
            <a:lvl3pPr marL="756000" indent="-396000">
              <a:lnSpc>
                <a:spcPts val="3000"/>
              </a:lnSpc>
              <a:spcBef>
                <a:spcPts val="2000"/>
              </a:spcBef>
              <a:spcAft>
                <a:spcPts val="0"/>
              </a:spcAft>
              <a:defRPr/>
            </a:lvl3pPr>
            <a:lvl4pPr marL="756000" indent="-396000">
              <a:lnSpc>
                <a:spcPts val="3000"/>
              </a:lnSpc>
              <a:spcBef>
                <a:spcPts val="2000"/>
              </a:spcBef>
              <a:spcAft>
                <a:spcPts val="0"/>
              </a:spcAft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341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 и 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391" y="1652587"/>
            <a:ext cx="5324792" cy="4314032"/>
          </a:xfrm>
        </p:spPr>
        <p:txBody>
          <a:bodyPr/>
          <a:lstStyle>
            <a:lvl2pPr marL="396000" indent="-396000">
              <a:defRPr/>
            </a:lvl2pPr>
            <a:lvl3pPr marL="756000" indent="-396000">
              <a:defRPr/>
            </a:lvl3pPr>
            <a:lvl4pPr marL="756000" indent="-396000"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6355206" y="1633154"/>
            <a:ext cx="5324792" cy="4314032"/>
          </a:xfrm>
        </p:spPr>
        <p:txBody>
          <a:bodyPr/>
          <a:lstStyle>
            <a:lvl2pPr marL="396000" indent="-396000">
              <a:defRPr/>
            </a:lvl2pPr>
            <a:lvl3pPr marL="756000" indent="-396000">
              <a:defRPr/>
            </a:lvl3pPr>
            <a:lvl4pPr marL="756000" indent="-396000"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26974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2003" y="383382"/>
            <a:ext cx="11167995" cy="761206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003" y="1652588"/>
            <a:ext cx="11167995" cy="4314412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err="1" smtClean="0"/>
              <a:t>Четвертый</a:t>
            </a:r>
            <a:r>
              <a:rPr lang="ru-RU" dirty="0" smtClean="0"/>
              <a:t> уровень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2002" y="6220620"/>
            <a:ext cx="10152723" cy="25400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5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71965" y="6220620"/>
            <a:ext cx="508033" cy="25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chemeClr val="tx1"/>
                </a:solidFill>
              </a:defRPr>
            </a:lvl1pPr>
          </a:lstStyle>
          <a:p>
            <a:fld id="{B7743EAD-EE78-B943-B423-3FCBEB214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805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</p:sldLayoutIdLst>
  <p:timing>
    <p:tnLst>
      <p:par>
        <p:cTn id="1" dur="indefinite" restart="never" nodeType="tmRoot"/>
      </p:par>
    </p:tnLst>
  </p:timing>
  <p:txStyles>
    <p:titleStyle>
      <a:lvl1pPr algn="l" defTabSz="914355" rtl="0" eaLnBrk="1" latinLnBrk="0" hangingPunct="1">
        <a:lnSpc>
          <a:spcPts val="5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55" rtl="0" eaLnBrk="1" latinLnBrk="0" hangingPunct="1">
        <a:lnSpc>
          <a:spcPts val="3000"/>
        </a:lnSpc>
        <a:spcBef>
          <a:spcPts val="2000"/>
        </a:spcBef>
        <a:spcAft>
          <a:spcPts val="2000"/>
        </a:spcAft>
        <a:buFontTx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-396000" algn="l" defTabSz="954000" rtl="0" eaLnBrk="1" latinLnBrk="0" hangingPunct="1">
        <a:lnSpc>
          <a:spcPts val="3000"/>
        </a:lnSpc>
        <a:spcBef>
          <a:spcPts val="0"/>
        </a:spcBef>
        <a:spcAft>
          <a:spcPts val="0"/>
        </a:spcAft>
        <a:buClr>
          <a:schemeClr val="tx2"/>
        </a:buClr>
        <a:buSzPct val="105000"/>
        <a:buFont typeface="Arial" panose="020B0604020202020204" pitchFamily="34" charset="0"/>
        <a:buChar char="▌"/>
        <a:defRPr sz="2500" kern="1200" baseline="0">
          <a:solidFill>
            <a:schemeClr val="tx1"/>
          </a:solidFill>
          <a:latin typeface="Textbook New" panose="020B0603020503020204" pitchFamily="34" charset="-52"/>
          <a:ea typeface="+mn-ea"/>
          <a:cs typeface="+mn-cs"/>
        </a:defRPr>
      </a:lvl2pPr>
      <a:lvl3pPr marL="756000" indent="-396000" algn="l" defTabSz="914355" rtl="0" eaLnBrk="1" latinLnBrk="0" hangingPunct="1">
        <a:lnSpc>
          <a:spcPts val="3000"/>
        </a:lnSpc>
        <a:spcBef>
          <a:spcPts val="2000"/>
        </a:spcBef>
        <a:spcAft>
          <a:spcPts val="0"/>
        </a:spcAft>
        <a:buFont typeface="Textbook New Light" panose="020B0503020503020204" pitchFamily="34" charset="-52"/>
        <a:buChar char="›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756000" indent="-396000" algn="l" defTabSz="914355" rtl="0" eaLnBrk="1" latinLnBrk="0" hangingPunct="1">
        <a:lnSpc>
          <a:spcPts val="3000"/>
        </a:lnSpc>
        <a:spcBef>
          <a:spcPts val="2000"/>
        </a:spcBef>
        <a:spcAft>
          <a:spcPts val="0"/>
        </a:spcAft>
        <a:buFont typeface="+mj-lt"/>
        <a:buAutoNum type="arabicPeriod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355" rtl="0" eaLnBrk="1" latinLnBrk="0" hangingPunct="1">
        <a:lnSpc>
          <a:spcPct val="90000"/>
        </a:lnSpc>
        <a:spcBef>
          <a:spcPts val="500"/>
        </a:spcBef>
        <a:buFontTx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679">
          <p15:clr>
            <a:srgbClr val="F26B43"/>
          </p15:clr>
        </p15:guide>
        <p15:guide id="2" pos="7360">
          <p15:clr>
            <a:srgbClr val="F26B43"/>
          </p15:clr>
        </p15:guide>
        <p15:guide id="3" pos="7040">
          <p15:clr>
            <a:srgbClr val="F26B43"/>
          </p15:clr>
        </p15:guide>
        <p15:guide id="4" pos="6720">
          <p15:clr>
            <a:srgbClr val="F26B43"/>
          </p15:clr>
        </p15:guide>
        <p15:guide id="5" pos="6401">
          <p15:clr>
            <a:srgbClr val="F26B43"/>
          </p15:clr>
        </p15:guide>
        <p15:guide id="6" pos="6081">
          <p15:clr>
            <a:srgbClr val="F26B43"/>
          </p15:clr>
        </p15:guide>
        <p15:guide id="7" pos="5761">
          <p15:clr>
            <a:srgbClr val="F26B43"/>
          </p15:clr>
        </p15:guide>
        <p15:guide id="8" pos="5441">
          <p15:clr>
            <a:srgbClr val="F26B43"/>
          </p15:clr>
        </p15:guide>
        <p15:guide id="9" pos="5122">
          <p15:clr>
            <a:srgbClr val="F26B43"/>
          </p15:clr>
        </p15:guide>
        <p15:guide id="10" pos="4802">
          <p15:clr>
            <a:srgbClr val="F26B43"/>
          </p15:clr>
        </p15:guide>
        <p15:guide id="11" pos="4482">
          <p15:clr>
            <a:srgbClr val="F26B43"/>
          </p15:clr>
        </p15:guide>
        <p15:guide id="12" pos="4162">
          <p15:clr>
            <a:srgbClr val="F26B43"/>
          </p15:clr>
        </p15:guide>
        <p15:guide id="13" pos="3523">
          <p15:clr>
            <a:srgbClr val="F26B43"/>
          </p15:clr>
        </p15:guide>
        <p15:guide id="14" pos="3843">
          <p15:clr>
            <a:srgbClr val="F26B43"/>
          </p15:clr>
        </p15:guide>
        <p15:guide id="15" pos="3203">
          <p15:clr>
            <a:srgbClr val="F26B43"/>
          </p15:clr>
        </p15:guide>
        <p15:guide id="16" pos="2883">
          <p15:clr>
            <a:srgbClr val="F26B43"/>
          </p15:clr>
        </p15:guide>
        <p15:guide id="17" pos="2564">
          <p15:clr>
            <a:srgbClr val="F26B43"/>
          </p15:clr>
        </p15:guide>
        <p15:guide id="18" pos="2244">
          <p15:clr>
            <a:srgbClr val="F26B43"/>
          </p15:clr>
        </p15:guide>
        <p15:guide id="19" pos="1924">
          <p15:clr>
            <a:srgbClr val="F26B43"/>
          </p15:clr>
        </p15:guide>
        <p15:guide id="20" pos="1604">
          <p15:clr>
            <a:srgbClr val="F26B43"/>
          </p15:clr>
        </p15:guide>
        <p15:guide id="21" pos="1285">
          <p15:clr>
            <a:srgbClr val="F26B43"/>
          </p15:clr>
        </p15:guide>
        <p15:guide id="22" pos="645">
          <p15:clr>
            <a:srgbClr val="F26B43"/>
          </p15:clr>
        </p15:guide>
        <p15:guide id="23" pos="965">
          <p15:clr>
            <a:srgbClr val="F26B43"/>
          </p15:clr>
        </p15:guide>
        <p15:guide id="24" pos="325">
          <p15:clr>
            <a:srgbClr val="F26B43"/>
          </p15:clr>
        </p15:guide>
        <p15:guide id="25" pos="7999">
          <p15:clr>
            <a:srgbClr val="F26B43"/>
          </p15:clr>
        </p15:guide>
        <p15:guide id="26" pos="8319">
          <p15:clr>
            <a:srgbClr val="F26B43"/>
          </p15:clr>
        </p15:guide>
        <p15:guide id="27" pos="8639">
          <p15:clr>
            <a:srgbClr val="F26B43"/>
          </p15:clr>
        </p15:guide>
        <p15:guide id="28" pos="8958">
          <p15:clr>
            <a:srgbClr val="F26B43"/>
          </p15:clr>
        </p15:guide>
        <p15:guide id="29" pos="9278">
          <p15:clr>
            <a:srgbClr val="F26B43"/>
          </p15:clr>
        </p15:guide>
        <p15:guide id="30" pos="9598">
          <p15:clr>
            <a:srgbClr val="F26B43"/>
          </p15:clr>
        </p15:guide>
        <p15:guide id="31" pos="9918">
          <p15:clr>
            <a:srgbClr val="F26B43"/>
          </p15:clr>
        </p15:guide>
        <p15:guide id="32" pos="10237">
          <p15:clr>
            <a:srgbClr val="F26B43"/>
          </p15:clr>
        </p15:guide>
        <p15:guide id="33" pos="10877">
          <p15:clr>
            <a:srgbClr val="F26B43"/>
          </p15:clr>
        </p15:guide>
        <p15:guide id="34" pos="10557">
          <p15:clr>
            <a:srgbClr val="F26B43"/>
          </p15:clr>
        </p15:guide>
        <p15:guide id="35" pos="11197">
          <p15:clr>
            <a:srgbClr val="F26B43"/>
          </p15:clr>
        </p15:guide>
        <p15:guide id="36" pos="11516">
          <p15:clr>
            <a:srgbClr val="F26B43"/>
          </p15:clr>
        </p15:guide>
        <p15:guide id="37" pos="12156">
          <p15:clr>
            <a:srgbClr val="F26B43"/>
          </p15:clr>
        </p15:guide>
        <p15:guide id="38" pos="11836">
          <p15:clr>
            <a:srgbClr val="F26B43"/>
          </p15:clr>
        </p15:guide>
        <p15:guide id="39" pos="12476">
          <p15:clr>
            <a:srgbClr val="F26B43"/>
          </p15:clr>
        </p15:guide>
        <p15:guide id="40" pos="12795">
          <p15:clr>
            <a:srgbClr val="F26B43"/>
          </p15:clr>
        </p15:guide>
        <p15:guide id="41" pos="13115">
          <p15:clr>
            <a:srgbClr val="F26B43"/>
          </p15:clr>
        </p15:guide>
        <p15:guide id="42" pos="13435">
          <p15:clr>
            <a:srgbClr val="F26B43"/>
          </p15:clr>
        </p15:guide>
        <p15:guide id="43" pos="14074">
          <p15:clr>
            <a:srgbClr val="F26B43"/>
          </p15:clr>
        </p15:guide>
        <p15:guide id="44" pos="13755">
          <p15:clr>
            <a:srgbClr val="F26B43"/>
          </p15:clr>
        </p15:guide>
        <p15:guide id="45" pos="14394">
          <p15:clr>
            <a:srgbClr val="F26B43"/>
          </p15:clr>
        </p15:guide>
        <p15:guide id="46" pos="14714">
          <p15:clr>
            <a:srgbClr val="F26B43"/>
          </p15:clr>
        </p15:guide>
        <p15:guide id="47" pos="15034">
          <p15:clr>
            <a:srgbClr val="F26B43"/>
          </p15:clr>
        </p15:guide>
        <p15:guide id="48" orient="horz" pos="4320">
          <p15:clr>
            <a:srgbClr val="F26B43"/>
          </p15:clr>
        </p15:guide>
        <p15:guide id="49" orient="horz" pos="4000">
          <p15:clr>
            <a:srgbClr val="F26B43"/>
          </p15:clr>
        </p15:guide>
        <p15:guide id="50" orient="horz" pos="3681">
          <p15:clr>
            <a:srgbClr val="F26B43"/>
          </p15:clr>
        </p15:guide>
        <p15:guide id="51" orient="horz" pos="3361">
          <p15:clr>
            <a:srgbClr val="F26B43"/>
          </p15:clr>
        </p15:guide>
        <p15:guide id="52" orient="horz" pos="3041">
          <p15:clr>
            <a:srgbClr val="F26B43"/>
          </p15:clr>
        </p15:guide>
        <p15:guide id="53" orient="horz" pos="2721">
          <p15:clr>
            <a:srgbClr val="F26B43"/>
          </p15:clr>
        </p15:guide>
        <p15:guide id="54" orient="horz" pos="2402">
          <p15:clr>
            <a:srgbClr val="F26B43"/>
          </p15:clr>
        </p15:guide>
        <p15:guide id="55" orient="horz" pos="2082">
          <p15:clr>
            <a:srgbClr val="F26B43"/>
          </p15:clr>
        </p15:guide>
        <p15:guide id="56" orient="horz" pos="1762">
          <p15:clr>
            <a:srgbClr val="F26B43"/>
          </p15:clr>
        </p15:guide>
        <p15:guide id="57" orient="horz" pos="1442">
          <p15:clr>
            <a:srgbClr val="F26B43"/>
          </p15:clr>
        </p15:guide>
        <p15:guide id="58" orient="horz" pos="1123">
          <p15:clr>
            <a:srgbClr val="F26B43"/>
          </p15:clr>
        </p15:guide>
        <p15:guide id="59" orient="horz" pos="803">
          <p15:clr>
            <a:srgbClr val="F26B43"/>
          </p15:clr>
        </p15:guide>
        <p15:guide id="60" orient="horz" pos="483">
          <p15:clr>
            <a:srgbClr val="F26B43"/>
          </p15:clr>
        </p15:guide>
        <p15:guide id="61" orient="horz" pos="163">
          <p15:clr>
            <a:srgbClr val="F26B43"/>
          </p15:clr>
        </p15:guide>
        <p15:guide id="62" orient="horz" pos="4640">
          <p15:clr>
            <a:srgbClr val="F26B43"/>
          </p15:clr>
        </p15:guide>
        <p15:guide id="63" orient="horz" pos="4959">
          <p15:clr>
            <a:srgbClr val="F26B43"/>
          </p15:clr>
        </p15:guide>
        <p15:guide id="64" orient="horz" pos="5279">
          <p15:clr>
            <a:srgbClr val="F26B43"/>
          </p15:clr>
        </p15:guide>
        <p15:guide id="65" orient="horz" pos="5599">
          <p15:clr>
            <a:srgbClr val="F26B43"/>
          </p15:clr>
        </p15:guide>
        <p15:guide id="66" orient="horz" pos="5919">
          <p15:clr>
            <a:srgbClr val="F26B43"/>
          </p15:clr>
        </p15:guide>
        <p15:guide id="67" orient="horz" pos="6238">
          <p15:clr>
            <a:srgbClr val="F26B43"/>
          </p15:clr>
        </p15:guide>
        <p15:guide id="68" orient="horz" pos="6558">
          <p15:clr>
            <a:srgbClr val="F26B43"/>
          </p15:clr>
        </p15:guide>
        <p15:guide id="69" orient="horz" pos="6878">
          <p15:clr>
            <a:srgbClr val="F26B43"/>
          </p15:clr>
        </p15:guide>
        <p15:guide id="70" orient="horz" pos="7198">
          <p15:clr>
            <a:srgbClr val="F26B43"/>
          </p15:clr>
        </p15:guide>
        <p15:guide id="71" orient="horz" pos="7517">
          <p15:clr>
            <a:srgbClr val="F26B43"/>
          </p15:clr>
        </p15:guide>
        <p15:guide id="72" orient="horz" pos="7837">
          <p15:clr>
            <a:srgbClr val="F26B43"/>
          </p15:clr>
        </p15:guide>
        <p15:guide id="73" orient="horz" pos="8157">
          <p15:clr>
            <a:srgbClr val="F26B43"/>
          </p15:clr>
        </p15:guide>
        <p15:guide id="74" orient="horz" pos="847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4" Type="http://schemas.openxmlformats.org/officeDocument/2006/relationships/notesSlide" Target="../notesSlides/notesSlide2.xml"/><Relationship Id="rId5" Type="http://schemas.openxmlformats.org/officeDocument/2006/relationships/image" Target="../media/image13.jpg"/><Relationship Id="rId6" Type="http://schemas.openxmlformats.org/officeDocument/2006/relationships/image" Target="../media/image14.jpg"/><Relationship Id="rId7" Type="http://schemas.openxmlformats.org/officeDocument/2006/relationships/image" Target="../media/image15.png"/><Relationship Id="rId8" Type="http://schemas.openxmlformats.org/officeDocument/2006/relationships/image" Target="../media/image16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4" Type="http://schemas.openxmlformats.org/officeDocument/2006/relationships/image" Target="../media/image18.jpg"/><Relationship Id="rId5" Type="http://schemas.openxmlformats.org/officeDocument/2006/relationships/image" Target="../media/image19.png"/><Relationship Id="rId6" Type="http://schemas.openxmlformats.org/officeDocument/2006/relationships/image" Target="../media/image20.tiff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7.jpg"/><Relationship Id="rId3" Type="http://schemas.openxmlformats.org/officeDocument/2006/relationships/image" Target="../media/image21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81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3047218" y="4801985"/>
            <a:ext cx="6518150" cy="50634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marL="0" indent="0" algn="l" defTabSz="914355" rtl="0" eaLnBrk="1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7" indent="0" algn="ctr" defTabSz="954000" rtl="0" eaLnBrk="1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5000"/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Textbook New" panose="020B0603020503020204" pitchFamily="34" charset="-52"/>
                <a:ea typeface="+mn-ea"/>
                <a:cs typeface="+mn-cs"/>
              </a:defRPr>
            </a:lvl2pPr>
            <a:lvl3pPr marL="914355" indent="0" algn="ctr" defTabSz="914355" rtl="0" eaLnBrk="1" latinLnBrk="0" hangingPunct="1">
              <a:lnSpc>
                <a:spcPts val="3000"/>
              </a:lnSpc>
              <a:spcBef>
                <a:spcPts val="2000"/>
              </a:spcBef>
              <a:spcAft>
                <a:spcPts val="0"/>
              </a:spcAft>
              <a:buFont typeface="Textbook New Light" panose="020B0503020503020204" pitchFamily="34" charset="-5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5" rtl="0" eaLnBrk="1" latinLnBrk="0" hangingPunct="1">
              <a:lnSpc>
                <a:spcPts val="3000"/>
              </a:lnSpc>
              <a:spcBef>
                <a:spcPts val="2000"/>
              </a:spcBef>
              <a:spcAft>
                <a:spcPts val="0"/>
              </a:spcAft>
              <a:buFont typeface="+mj-lt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5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3" indent="0" algn="ctr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7" indent="0" algn="ctr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Winner of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RecSys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Challenge 2015: </a:t>
            </a:r>
            <a:r>
              <a:rPr lang="en-US" sz="1600" dirty="0" smtClean="0"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1600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1600" dirty="0" smtClean="0">
                <a:latin typeface="Arial" charset="0"/>
                <a:ea typeface="Arial" charset="0"/>
                <a:cs typeface="Arial" charset="0"/>
              </a:rPr>
              <a:t>Ensemble 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Learning with Categorical Features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972289" y="2289175"/>
            <a:ext cx="7613650" cy="1201759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l" defTabSz="914355" rtl="0" eaLnBrk="1" latinLnBrk="0" hangingPunct="1">
              <a:lnSpc>
                <a:spcPts val="7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3900" b="1" spc="300" dirty="0" smtClean="0">
                <a:latin typeface="Arial" charset="0"/>
                <a:ea typeface="Arial" charset="0"/>
                <a:cs typeface="Arial" charset="0"/>
              </a:rPr>
              <a:t>YANDEX ZEN</a:t>
            </a:r>
            <a:endParaRPr lang="en-US" sz="3900" b="1" spc="3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3047218" y="3127226"/>
            <a:ext cx="8128782" cy="50634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marL="0" indent="0" algn="l" defTabSz="914355" rtl="0" eaLnBrk="1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7" indent="0" algn="ctr" defTabSz="954000" rtl="0" eaLnBrk="1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5000"/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Textbook New" panose="020B0603020503020204" pitchFamily="34" charset="-52"/>
                <a:ea typeface="+mn-ea"/>
                <a:cs typeface="+mn-cs"/>
              </a:defRPr>
            </a:lvl2pPr>
            <a:lvl3pPr marL="914355" indent="0" algn="ctr" defTabSz="914355" rtl="0" eaLnBrk="1" latinLnBrk="0" hangingPunct="1">
              <a:lnSpc>
                <a:spcPts val="3000"/>
              </a:lnSpc>
              <a:spcBef>
                <a:spcPts val="2000"/>
              </a:spcBef>
              <a:spcAft>
                <a:spcPts val="0"/>
              </a:spcAft>
              <a:buFont typeface="Textbook New Light" panose="020B0503020503020204" pitchFamily="34" charset="-5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5" rtl="0" eaLnBrk="1" latinLnBrk="0" hangingPunct="1">
              <a:lnSpc>
                <a:spcPts val="3000"/>
              </a:lnSpc>
              <a:spcBef>
                <a:spcPts val="2000"/>
              </a:spcBef>
              <a:spcAft>
                <a:spcPts val="0"/>
              </a:spcAft>
              <a:buFont typeface="+mj-lt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5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3" indent="0" algn="ctr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7" indent="0" algn="ctr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 smtClean="0">
                <a:latin typeface="Arial" charset="0"/>
                <a:ea typeface="Arial" charset="0"/>
                <a:cs typeface="Arial" charset="0"/>
              </a:rPr>
              <a:t>based </a:t>
            </a:r>
            <a:r>
              <a:rPr lang="en-US" sz="2200" dirty="0">
                <a:latin typeface="Arial" charset="0"/>
                <a:ea typeface="Arial" charset="0"/>
                <a:cs typeface="Arial" charset="0"/>
              </a:rPr>
              <a:t>on Award Winning machine learning technology</a:t>
            </a: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921" y="2562251"/>
            <a:ext cx="1109098" cy="1109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14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1938" y="2289174"/>
            <a:ext cx="8629650" cy="508001"/>
          </a:xfrm>
        </p:spPr>
        <p:txBody>
          <a:bodyPr anchor="ctr"/>
          <a:lstStyle/>
          <a:p>
            <a:r>
              <a:rPr lang="en-US" sz="3200" b="1" spc="300" dirty="0" smtClean="0">
                <a:latin typeface="Arial" charset="0"/>
                <a:ea typeface="Arial" charset="0"/>
                <a:cs typeface="Arial" charset="0"/>
              </a:rPr>
              <a:t>BENEFITS OF YANDEX SOLUTION</a:t>
            </a:r>
            <a:endParaRPr lang="en-US" sz="3200" b="1" spc="3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1938" y="3303587"/>
            <a:ext cx="7589884" cy="3677824"/>
          </a:xfrm>
        </p:spPr>
        <p:txBody>
          <a:bodyPr anchor="t"/>
          <a:lstStyle/>
          <a:p>
            <a:pPr>
              <a:spcBef>
                <a:spcPts val="800"/>
              </a:spcBef>
              <a:spcAft>
                <a:spcPts val="800"/>
              </a:spcAft>
              <a:buClr>
                <a:srgbClr val="FECB2E"/>
              </a:buClr>
            </a:pP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Easy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integration → Launcher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, Browser,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SDK</a:t>
            </a:r>
          </a:p>
          <a:p>
            <a:pPr>
              <a:spcBef>
                <a:spcPts val="800"/>
              </a:spcBef>
              <a:spcAft>
                <a:spcPts val="800"/>
              </a:spcAft>
              <a:buClr>
                <a:srgbClr val="FECB2E"/>
              </a:buClr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Unique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content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recommendation engine</a:t>
            </a:r>
          </a:p>
          <a:p>
            <a:pPr>
              <a:spcBef>
                <a:spcPts val="800"/>
              </a:spcBef>
              <a:spcAft>
                <a:spcPts val="800"/>
              </a:spcAft>
              <a:buClr>
                <a:srgbClr val="FECB2E"/>
              </a:buClr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Huge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content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base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89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6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4763" y="1274762"/>
            <a:ext cx="8629650" cy="508001"/>
          </a:xfrm>
        </p:spPr>
        <p:txBody>
          <a:bodyPr anchor="ctr"/>
          <a:lstStyle/>
          <a:p>
            <a:r>
              <a:rPr lang="en-US" sz="32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WHY WE CAN?</a:t>
            </a:r>
            <a:endParaRPr lang="en-US" sz="3200" b="1" spc="3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2290764"/>
            <a:ext cx="7941470" cy="2030413"/>
          </a:xfrm>
        </p:spPr>
        <p:txBody>
          <a:bodyPr anchor="t"/>
          <a:lstStyle/>
          <a:p>
            <a:pPr>
              <a:spcBef>
                <a:spcPts val="800"/>
              </a:spcBef>
              <a:spcAft>
                <a:spcPts val="800"/>
              </a:spcAft>
              <a:buClr>
                <a:srgbClr val="FECB2E"/>
              </a:buClr>
            </a:pP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Global Web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Crawler</a:t>
            </a:r>
          </a:p>
          <a:p>
            <a:pPr>
              <a:spcBef>
                <a:spcPts val="800"/>
              </a:spcBef>
              <a:spcAft>
                <a:spcPts val="800"/>
              </a:spcAft>
              <a:buClr>
                <a:srgbClr val="FECB2E"/>
              </a:buClr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10M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Zen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users</a:t>
            </a:r>
          </a:p>
          <a:p>
            <a:pPr>
              <a:spcBef>
                <a:spcPts val="800"/>
              </a:spcBef>
              <a:spcAft>
                <a:spcPts val="800"/>
              </a:spcAft>
              <a:buClr>
                <a:srgbClr val="FECB2E"/>
              </a:buClr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10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+ years ML experience</a:t>
            </a:r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0178" y="768352"/>
            <a:ext cx="2788172" cy="54864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083176" y="4575178"/>
            <a:ext cx="7107237" cy="508000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l" defTabSz="914355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spc="3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ZEN: </a:t>
            </a:r>
            <a:r>
              <a:rPr 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Discovery service done right</a:t>
            </a: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1_ze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929283" y="1235163"/>
            <a:ext cx="2490847" cy="442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21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7" name="Изображение 26"/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91" name="Elbow Connector 21"/>
          <p:cNvCxnSpPr/>
          <p:nvPr/>
        </p:nvCxnSpPr>
        <p:spPr>
          <a:xfrm>
            <a:off x="5524119" y="2409193"/>
            <a:ext cx="818353" cy="1113428"/>
          </a:xfrm>
          <a:prstGeom prst="bentConnector3">
            <a:avLst/>
          </a:prstGeom>
          <a:ln w="25400">
            <a:solidFill>
              <a:schemeClr val="tx1"/>
            </a:solidFill>
            <a:tailEnd type="triangle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3938" y="766762"/>
            <a:ext cx="8629650" cy="508001"/>
          </a:xfrm>
        </p:spPr>
        <p:txBody>
          <a:bodyPr anchor="ctr"/>
          <a:lstStyle/>
          <a:p>
            <a:r>
              <a:rPr lang="en-US" sz="3200" b="1" spc="3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HOW IT WORKS</a:t>
            </a:r>
            <a:endParaRPr lang="en-US" sz="3200" b="1" spc="3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11084" y="3264186"/>
            <a:ext cx="1824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MatrixNet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21880" y="5171647"/>
            <a:ext cx="2650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User preferences data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27009" y="4490670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Onboarding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39800" y="2634994"/>
            <a:ext cx="14755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Yandex</a:t>
            </a: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 Search Index Data</a:t>
            </a:r>
            <a:endParaRPr 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65317" y="2208656"/>
            <a:ext cx="2027158" cy="1102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Computer Vision</a:t>
            </a:r>
          </a:p>
          <a:p>
            <a:pPr>
              <a:spcAft>
                <a:spcPts val="400"/>
              </a:spcAft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Classification</a:t>
            </a:r>
          </a:p>
          <a:p>
            <a:pPr>
              <a:spcAft>
                <a:spcPts val="400"/>
              </a:spcAft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Smart crop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65317" y="4415549"/>
            <a:ext cx="2605603" cy="1913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Natural Language Processing</a:t>
            </a:r>
          </a:p>
          <a:p>
            <a:pPr>
              <a:spcAft>
                <a:spcPts val="400"/>
              </a:spcAft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Classification</a:t>
            </a:r>
          </a:p>
          <a:p>
            <a:pPr>
              <a:spcAft>
                <a:spcPts val="400"/>
              </a:spcAft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Object extraction</a:t>
            </a:r>
          </a:p>
          <a:p>
            <a:pPr>
              <a:spcAft>
                <a:spcPts val="400"/>
              </a:spcAft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Topic mining</a:t>
            </a:r>
          </a:p>
          <a:p>
            <a:pPr>
              <a:spcAft>
                <a:spcPts val="400"/>
              </a:spcAft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Machine translation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5486" y="2622260"/>
            <a:ext cx="1283852" cy="1283852"/>
          </a:xfrm>
          <a:prstGeom prst="rect">
            <a:avLst/>
          </a:prstGeom>
          <a:noFill/>
        </p:spPr>
      </p:pic>
      <p:cxnSp>
        <p:nvCxnSpPr>
          <p:cNvPr id="16" name="Elbow Connector 3"/>
          <p:cNvCxnSpPr>
            <a:endCxn id="21" idx="1"/>
          </p:cNvCxnSpPr>
          <p:nvPr/>
        </p:nvCxnSpPr>
        <p:spPr>
          <a:xfrm>
            <a:off x="2415396" y="3542935"/>
            <a:ext cx="1049921" cy="117838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Elbow Connector 19"/>
          <p:cNvCxnSpPr>
            <a:endCxn id="20" idx="1"/>
          </p:cNvCxnSpPr>
          <p:nvPr/>
        </p:nvCxnSpPr>
        <p:spPr>
          <a:xfrm flipV="1">
            <a:off x="2415396" y="2412368"/>
            <a:ext cx="1049921" cy="1130567"/>
          </a:xfrm>
          <a:prstGeom prst="bentConnector3">
            <a:avLst/>
          </a:prstGeom>
          <a:ln w="25400">
            <a:solidFill>
              <a:schemeClr val="tx1"/>
            </a:solidFill>
            <a:tailEnd type="triangle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Elbow Connector 27"/>
          <p:cNvCxnSpPr>
            <a:endCxn id="16" idx="2"/>
          </p:cNvCxnSpPr>
          <p:nvPr/>
        </p:nvCxnSpPr>
        <p:spPr>
          <a:xfrm rot="10800000">
            <a:off x="7223353" y="3787406"/>
            <a:ext cx="503656" cy="906980"/>
          </a:xfrm>
          <a:prstGeom prst="bentConnector2">
            <a:avLst/>
          </a:prstGeom>
          <a:ln w="25400">
            <a:solidFill>
              <a:schemeClr val="bg2"/>
            </a:solidFill>
            <a:tailEnd type="triangle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Elbow Connector 29"/>
          <p:cNvCxnSpPr>
            <a:stCxn id="17" idx="1"/>
            <a:endCxn id="16" idx="2"/>
          </p:cNvCxnSpPr>
          <p:nvPr/>
        </p:nvCxnSpPr>
        <p:spPr>
          <a:xfrm rot="10800000">
            <a:off x="7223354" y="3787407"/>
            <a:ext cx="498527" cy="1568907"/>
          </a:xfrm>
          <a:prstGeom prst="bentConnector2">
            <a:avLst/>
          </a:prstGeom>
          <a:ln w="25400">
            <a:solidFill>
              <a:schemeClr val="bg2"/>
            </a:solidFill>
            <a:tailEnd type="triangle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Elbow Connector 35"/>
          <p:cNvCxnSpPr>
            <a:stCxn id="12" idx="2"/>
          </p:cNvCxnSpPr>
          <p:nvPr/>
        </p:nvCxnSpPr>
        <p:spPr>
          <a:xfrm rot="5400000">
            <a:off x="9576308" y="3613281"/>
            <a:ext cx="724523" cy="1437687"/>
          </a:xfrm>
          <a:prstGeom prst="bentConnector2">
            <a:avLst/>
          </a:prstGeom>
          <a:ln w="25400">
            <a:solidFill>
              <a:schemeClr val="bg2"/>
            </a:solidFill>
            <a:tailEnd type="triangle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Elbow Connector 38"/>
          <p:cNvCxnSpPr>
            <a:stCxn id="12" idx="2"/>
            <a:endCxn id="17" idx="3"/>
          </p:cNvCxnSpPr>
          <p:nvPr/>
        </p:nvCxnSpPr>
        <p:spPr>
          <a:xfrm rot="5400000">
            <a:off x="9821559" y="4520460"/>
            <a:ext cx="1386450" cy="285256"/>
          </a:xfrm>
          <a:prstGeom prst="bentConnector2">
            <a:avLst/>
          </a:prstGeom>
          <a:ln w="25400">
            <a:solidFill>
              <a:schemeClr val="bg2"/>
            </a:solidFill>
            <a:tailEnd type="triangle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9726" y="1563347"/>
            <a:ext cx="2149244" cy="531738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7223352" y="1850834"/>
            <a:ext cx="0" cy="14292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7210425" y="1849000"/>
            <a:ext cx="448478" cy="18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10025162" y="1849000"/>
            <a:ext cx="644950" cy="18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Прямая со стрелкой 224"/>
          <p:cNvCxnSpPr/>
          <p:nvPr/>
        </p:nvCxnSpPr>
        <p:spPr>
          <a:xfrm>
            <a:off x="10661083" y="1837985"/>
            <a:ext cx="0" cy="71425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Прямая соединительная линия 228"/>
          <p:cNvCxnSpPr/>
          <p:nvPr/>
        </p:nvCxnSpPr>
        <p:spPr>
          <a:xfrm>
            <a:off x="5931016" y="3526815"/>
            <a:ext cx="0" cy="11945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Прямая соединительная линия 231"/>
          <p:cNvCxnSpPr/>
          <p:nvPr/>
        </p:nvCxnSpPr>
        <p:spPr>
          <a:xfrm>
            <a:off x="5572162" y="4721315"/>
            <a:ext cx="37563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7261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1938" y="1782763"/>
            <a:ext cx="8629650" cy="508001"/>
          </a:xfrm>
        </p:spPr>
        <p:txBody>
          <a:bodyPr anchor="ctr"/>
          <a:lstStyle/>
          <a:p>
            <a:r>
              <a:rPr lang="en-US" sz="32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Arial" charset="0"/>
                <a:cs typeface="Arial" charset="0"/>
              </a:rPr>
              <a:t>VALUE DELIVERED</a:t>
            </a:r>
            <a:endParaRPr lang="en-US" sz="3200" b="1" spc="3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1938" y="2797176"/>
            <a:ext cx="10503648" cy="3554413"/>
          </a:xfrm>
        </p:spPr>
        <p:txBody>
          <a:bodyPr anchor="t"/>
          <a:lstStyle/>
          <a:p>
            <a:pPr>
              <a:spcBef>
                <a:spcPts val="800"/>
              </a:spcBef>
              <a:spcAft>
                <a:spcPts val="800"/>
              </a:spcAft>
              <a:buClr>
                <a:srgbClr val="FECB2E"/>
              </a:buClr>
            </a:pP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User-centric content discovery &amp; recommendation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engine</a:t>
            </a:r>
          </a:p>
          <a:p>
            <a:pPr>
              <a:spcBef>
                <a:spcPts val="800"/>
              </a:spcBef>
              <a:spcAft>
                <a:spcPts val="800"/>
              </a:spcAft>
              <a:buClr>
                <a:srgbClr val="FECB2E"/>
              </a:buClr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Only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relevant content for every single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user</a:t>
            </a:r>
          </a:p>
          <a:p>
            <a:pPr>
              <a:spcBef>
                <a:spcPts val="800"/>
              </a:spcBef>
              <a:spcAft>
                <a:spcPts val="800"/>
              </a:spcAft>
              <a:buClr>
                <a:srgbClr val="FECB2E"/>
              </a:buClr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Up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to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17×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better user engagement vs. traditional News &amp; Content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Feeds</a:t>
            </a:r>
          </a:p>
          <a:p>
            <a:pPr>
              <a:spcBef>
                <a:spcPts val="800"/>
              </a:spcBef>
              <a:spcAft>
                <a:spcPts val="800"/>
              </a:spcAft>
              <a:buClr>
                <a:srgbClr val="FECB2E"/>
              </a:buClr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Stable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revenue stream from carefully targeted apps in Native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format</a:t>
            </a:r>
          </a:p>
          <a:p>
            <a:pPr>
              <a:spcBef>
                <a:spcPts val="800"/>
              </a:spcBef>
              <a:spcAft>
                <a:spcPts val="800"/>
              </a:spcAft>
              <a:buClr>
                <a:srgbClr val="FECB2E"/>
              </a:buClr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Delivers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up to +200% to device search revenue</a:t>
            </a:r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67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31938" y="1782764"/>
            <a:ext cx="9640390" cy="3044824"/>
          </a:xfrm>
        </p:spPr>
        <p:txBody>
          <a:bodyPr anchor="ctr"/>
          <a:lstStyle/>
          <a:p>
            <a:r>
              <a:rPr lang="en-US" sz="5000" b="1" dirty="0" smtClean="0">
                <a:latin typeface="Arial" charset="0"/>
                <a:ea typeface="Arial" charset="0"/>
                <a:cs typeface="Arial" charset="0"/>
              </a:rPr>
              <a:t>Questions?</a:t>
            </a:r>
            <a:endParaRPr lang="en-US" sz="5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31938" y="3888701"/>
            <a:ext cx="80908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Arial" charset="0"/>
                <a:ea typeface="Arial" charset="0"/>
                <a:cs typeface="Arial" charset="0"/>
              </a:rPr>
              <a:t>contact me at </a:t>
            </a:r>
            <a:r>
              <a:rPr lang="en-US" sz="2200" b="1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yadiscovery@yandex-team.com</a:t>
            </a:r>
            <a:endParaRPr lang="ru-RU" sz="2200" b="1" dirty="0" err="1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869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x9_2014_Template_Textbook">
  <a:themeElements>
    <a:clrScheme name="Yandex">
      <a:dk1>
        <a:sysClr val="windowText" lastClr="000000"/>
      </a:dk1>
      <a:lt1>
        <a:sysClr val="window" lastClr="FFFFFF"/>
      </a:lt1>
      <a:dk2>
        <a:srgbClr val="FFCC00"/>
      </a:dk2>
      <a:lt2>
        <a:srgbClr val="FF0000"/>
      </a:lt2>
      <a:accent1>
        <a:srgbClr val="3878BE"/>
      </a:accent1>
      <a:accent2>
        <a:srgbClr val="8FD541"/>
      </a:accent2>
      <a:accent3>
        <a:srgbClr val="72C3E0"/>
      </a:accent3>
      <a:accent4>
        <a:srgbClr val="FC6867"/>
      </a:accent4>
      <a:accent5>
        <a:srgbClr val="FB7600"/>
      </a:accent5>
      <a:accent6>
        <a:srgbClr val="9E64A9"/>
      </a:accent6>
      <a:hlink>
        <a:srgbClr val="3878BE"/>
      </a:hlink>
      <a:folHlink>
        <a:srgbClr val="3878BE"/>
      </a:folHlink>
    </a:clrScheme>
    <a:fontScheme name="Yandex">
      <a:majorFont>
        <a:latin typeface="Textbook New"/>
        <a:ea typeface=""/>
        <a:cs typeface=""/>
      </a:majorFont>
      <a:minorFont>
        <a:latin typeface="Textbook New Light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5000" dirty="0" err="1" smtClean="0">
            <a:solidFill>
              <a:sysClr val="windowText" lastClr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2015_10_15_LNCHR_OEM_updated</Template>
  <TotalTime>1861</TotalTime>
  <Words>141</Words>
  <Application>Microsoft Macintosh PowerPoint</Application>
  <PresentationFormat>Широкоэкранный</PresentationFormat>
  <Paragraphs>37</Paragraphs>
  <Slides>7</Slides>
  <Notes>4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Calibri</vt:lpstr>
      <vt:lpstr>Impact</vt:lpstr>
      <vt:lpstr>Textbook New</vt:lpstr>
      <vt:lpstr>Textbook New Light</vt:lpstr>
      <vt:lpstr>Arial</vt:lpstr>
      <vt:lpstr>16x9_2014_Template_Textbook</vt:lpstr>
      <vt:lpstr>Презентация PowerPoint</vt:lpstr>
      <vt:lpstr>Презентация PowerPoint</vt:lpstr>
      <vt:lpstr>BENEFITS OF YANDEX SOLUTION</vt:lpstr>
      <vt:lpstr>WHY WE CAN?</vt:lpstr>
      <vt:lpstr>HOW IT WORKS</vt:lpstr>
      <vt:lpstr>VALUE DELIVERED</vt:lpstr>
      <vt:lpstr>Questions?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Artem Fokin</dc:creator>
  <cp:lastModifiedBy>пользователь Microsoft Office</cp:lastModifiedBy>
  <cp:revision>71</cp:revision>
  <cp:lastPrinted>2016-05-03T17:08:41Z</cp:lastPrinted>
  <dcterms:created xsi:type="dcterms:W3CDTF">2015-10-30T08:04:45Z</dcterms:created>
  <dcterms:modified xsi:type="dcterms:W3CDTF">2016-08-22T15:35:59Z</dcterms:modified>
</cp:coreProperties>
</file>